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938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131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364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26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914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075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028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701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609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618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60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5FB2C-D496-42BD-9E2B-F6C0E68F319C}" type="datetimeFigureOut">
              <a:rPr lang="uk-UA" smtClean="0"/>
              <a:t>19.01.2023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C7D11-D046-40FD-A056-CAFCDB01156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266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621849"/>
            <a:ext cx="9144000" cy="1255077"/>
          </a:xfrm>
        </p:spPr>
        <p:txBody>
          <a:bodyPr>
            <a:normAutofit/>
          </a:bodyPr>
          <a:lstStyle/>
          <a:p>
            <a:r>
              <a:rPr lang="uk-UA" sz="4000" dirty="0" smtClean="0">
                <a:latin typeface="+mn-lt"/>
              </a:rPr>
              <a:t>ПРИСТРІЙ ДЛЯ ВИМІРЮВАННЯ ТЕМПЕРАТУРИ ТА ВОЛОГОСТІ </a:t>
            </a:r>
            <a:endParaRPr lang="uk-UA" sz="4000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46283" y="5370895"/>
            <a:ext cx="5958037" cy="1041935"/>
          </a:xfrm>
        </p:spPr>
        <p:txBody>
          <a:bodyPr>
            <a:normAutofit fontScale="92500"/>
          </a:bodyPr>
          <a:lstStyle/>
          <a:p>
            <a:pPr algn="l"/>
            <a:r>
              <a:rPr lang="uk-UA" b="1" dirty="0" smtClean="0">
                <a:cs typeface="Arial" panose="020B0604020202020204" pitchFamily="34" charset="0"/>
              </a:rPr>
              <a:t>Виконав: </a:t>
            </a:r>
            <a:r>
              <a:rPr lang="uk-UA" dirty="0" smtClean="0">
                <a:cs typeface="Arial" panose="020B0604020202020204" pitchFamily="34" charset="0"/>
              </a:rPr>
              <a:t>студент групи МРА-221 Зоценко Д.В.</a:t>
            </a:r>
          </a:p>
          <a:p>
            <a:pPr algn="l"/>
            <a:r>
              <a:rPr lang="uk-UA" b="1" dirty="0" smtClean="0">
                <a:cs typeface="Arial" panose="020B0604020202020204" pitchFamily="34" charset="0"/>
              </a:rPr>
              <a:t>Керівник: </a:t>
            </a:r>
            <a:r>
              <a:rPr lang="uk-UA" dirty="0" err="1" smtClean="0">
                <a:cs typeface="Arial" panose="020B0604020202020204" pitchFamily="34" charset="0"/>
              </a:rPr>
              <a:t>к.т.н</a:t>
            </a:r>
            <a:r>
              <a:rPr lang="uk-UA" dirty="0" smtClean="0">
                <a:cs typeface="Arial" panose="020B0604020202020204" pitchFamily="34" charset="0"/>
              </a:rPr>
              <a:t>., доцент Хоменко М.А.</a:t>
            </a:r>
          </a:p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2139" t="8314" r="2794" b="7604"/>
          <a:stretch/>
        </p:blipFill>
        <p:spPr>
          <a:xfrm>
            <a:off x="1640114" y="2031544"/>
            <a:ext cx="4252686" cy="31525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50851" t="23716" r="1890" b="56240"/>
          <a:stretch/>
        </p:blipFill>
        <p:spPr>
          <a:xfrm>
            <a:off x="6333648" y="2031544"/>
            <a:ext cx="4334352" cy="13787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48068" t="35681" r="8686" b="45894"/>
          <a:stretch/>
        </p:blipFill>
        <p:spPr>
          <a:xfrm>
            <a:off x="6333648" y="3799210"/>
            <a:ext cx="4334352" cy="13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783"/>
          </a:xfrm>
        </p:spPr>
        <p:txBody>
          <a:bodyPr/>
          <a:lstStyle/>
          <a:p>
            <a:pPr algn="ctr"/>
            <a:r>
              <a:rPr lang="ru-RU" dirty="0" smtClean="0">
                <a:latin typeface="+mn-lt"/>
              </a:rPr>
              <a:t>ПОЧАТОК ПРОЕКТУВАННЯ</a:t>
            </a:r>
            <a:endParaRPr lang="uk-UA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3105" y="1499938"/>
            <a:ext cx="5604095" cy="881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2600" dirty="0" smtClean="0"/>
              <a:t>Створення структурної схеми пристрою</a:t>
            </a:r>
          </a:p>
          <a:p>
            <a:pPr marL="0" indent="0" algn="ctr">
              <a:buNone/>
            </a:pPr>
            <a:endParaRPr lang="uk-UA" sz="2600" dirty="0" smtClean="0"/>
          </a:p>
          <a:p>
            <a:pPr marL="0" indent="0">
              <a:buNone/>
            </a:pPr>
            <a:endParaRPr lang="uk-UA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53085" y="1499938"/>
            <a:ext cx="5513561" cy="4665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dirty="0" smtClean="0"/>
              <a:t>Аналіз технічного завдання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sz="2200" dirty="0" smtClean="0"/>
              <a:t>Вимірювання температури та вологи.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uk-UA" sz="2200" dirty="0" smtClean="0"/>
              <a:t>Виведення інформації на </a:t>
            </a:r>
            <a:r>
              <a:rPr lang="ru-RU" sz="2200" smtClean="0"/>
              <a:t>7-сегментний, 4-розрядний LED</a:t>
            </a:r>
            <a:r>
              <a:rPr lang="uk-UA" sz="2200" smtClean="0"/>
              <a:t> індикатор</a:t>
            </a:r>
            <a:r>
              <a:rPr lang="ru-RU" sz="2200" smtClean="0"/>
              <a:t>.</a:t>
            </a:r>
            <a:endParaRPr lang="uk-UA" sz="2200" smtClean="0"/>
          </a:p>
          <a:p>
            <a:pPr>
              <a:buFont typeface="Wingdings" panose="05000000000000000000" pitchFamily="2" charset="2"/>
              <a:buChar char="q"/>
            </a:pPr>
            <a:r>
              <a:rPr lang="uk-UA" sz="2200" dirty="0" smtClean="0"/>
              <a:t>Режими відображення:</a:t>
            </a:r>
          </a:p>
          <a:p>
            <a:pPr marL="722313" indent="-366713">
              <a:buFont typeface="Courier New" panose="02070309020205020404" pitchFamily="49" charset="0"/>
              <a:buChar char="o"/>
            </a:pPr>
            <a:r>
              <a:rPr lang="uk-UA" sz="2200" dirty="0" smtClean="0"/>
              <a:t>Поточна температура</a:t>
            </a:r>
          </a:p>
          <a:p>
            <a:pPr marL="722313" indent="-366713">
              <a:buFont typeface="Courier New" panose="02070309020205020404" pitchFamily="49" charset="0"/>
              <a:buChar char="o"/>
            </a:pPr>
            <a:r>
              <a:rPr lang="uk-UA" sz="2200" dirty="0" smtClean="0"/>
              <a:t>Поточна волога</a:t>
            </a:r>
          </a:p>
          <a:p>
            <a:pPr marL="722313" indent="-366713">
              <a:buFont typeface="Courier New" panose="02070309020205020404" pitchFamily="49" charset="0"/>
              <a:buChar char="o"/>
            </a:pPr>
            <a:r>
              <a:rPr lang="ru-RU" sz="2200" smtClean="0"/>
              <a:t>Максимальне відхилення параметру від середнього значення протягом години.</a:t>
            </a:r>
            <a:endParaRPr lang="uk-UA" sz="2200" smtClean="0"/>
          </a:p>
          <a:p>
            <a:pPr>
              <a:buFont typeface="Wingdings" panose="05000000000000000000" pitchFamily="2" charset="2"/>
              <a:buChar char="q"/>
            </a:pPr>
            <a:r>
              <a:rPr lang="uk-UA" sz="2200" dirty="0" smtClean="0"/>
              <a:t>Реалізувати програму на архітектурі ОСРЧ </a:t>
            </a:r>
            <a:r>
              <a:rPr lang="en-US" sz="2200" smtClean="0"/>
              <a:t>FreeRTOS</a:t>
            </a:r>
            <a:r>
              <a:rPr lang="ru-RU" sz="2200" smtClean="0"/>
              <a:t>.</a:t>
            </a:r>
            <a:endParaRPr lang="uk-UA" sz="2200" smtClean="0"/>
          </a:p>
          <a:p>
            <a:pPr>
              <a:buFont typeface="Wingdings" panose="05000000000000000000" pitchFamily="2" charset="2"/>
              <a:buChar char="q"/>
            </a:pPr>
            <a:r>
              <a:rPr lang="uk-UA" sz="2200" dirty="0" smtClean="0"/>
              <a:t>Вимірювання проводити за допомогою датчика </a:t>
            </a:r>
            <a:r>
              <a:rPr lang="ru-RU" sz="2200" smtClean="0"/>
              <a:t>DHT22</a:t>
            </a:r>
            <a:r>
              <a:rPr lang="uk-UA" sz="2200" smtClean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678" y="3217839"/>
            <a:ext cx="4916326" cy="19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15275" y="4988552"/>
            <a:ext cx="2933700" cy="8048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2400" dirty="0" err="1" smtClean="0"/>
              <a:t>Відлагоджувальна</a:t>
            </a:r>
            <a:r>
              <a:rPr lang="uk-UA" sz="2400" dirty="0" smtClean="0"/>
              <a:t> плата на базі мікроконтролера </a:t>
            </a:r>
            <a:r>
              <a:rPr lang="en-US" sz="2400" dirty="0" smtClean="0"/>
              <a:t>STM 32</a:t>
            </a:r>
            <a:endParaRPr lang="uk-UA" sz="2400" dirty="0"/>
          </a:p>
        </p:txBody>
      </p:sp>
      <p:pic>
        <p:nvPicPr>
          <p:cNvPr id="11" name="Рисунок 10" descr="MicroPython - Python for microcontroller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75" y="1842133"/>
            <a:ext cx="3543300" cy="263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images.prom.ua/3514755714_w640_h640_modul-datchika-vologosti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" b="14039"/>
          <a:stretch/>
        </p:blipFill>
        <p:spPr bwMode="auto">
          <a:xfrm>
            <a:off x="4738166" y="1842133"/>
            <a:ext cx="3108643" cy="26339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 descr="Модуль дисплей из восьми семисегментных индикаторов на MAX7219 - купить  Харьков Украина 3v3.com.ua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5516"/>
          <a:stretch/>
        </p:blipFill>
        <p:spPr bwMode="auto">
          <a:xfrm>
            <a:off x="8331200" y="1842132"/>
            <a:ext cx="3170152" cy="26339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4916015" y="4988553"/>
            <a:ext cx="2752944" cy="80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400" dirty="0" smtClean="0"/>
              <a:t>Датчик температури та вологості повітря </a:t>
            </a:r>
            <a:r>
              <a:rPr lang="en-US" sz="2400" dirty="0" smtClean="0"/>
              <a:t>DHT22</a:t>
            </a:r>
            <a:endParaRPr lang="uk-UA" sz="2400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319179" y="4988552"/>
            <a:ext cx="3182173" cy="804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400" dirty="0" smtClean="0"/>
              <a:t>Модуль 7-сегменьного індикатора з мікросхемою </a:t>
            </a:r>
            <a:r>
              <a:rPr lang="en-US" sz="2400" dirty="0" smtClean="0"/>
              <a:t>MAX7219</a:t>
            </a:r>
            <a:endParaRPr lang="uk-UA" sz="2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86503" y="439370"/>
            <a:ext cx="10437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000" dirty="0" smtClean="0">
                <a:cs typeface="Arial" panose="020B0604020202020204" pitchFamily="34" charset="0"/>
              </a:rPr>
              <a:t>ПІДБІР КОМПОНЕНТІВ ДЛЯ СТВОРЕННЯ РОБОЧОЇ МОДЕЛІ ПРИСТРОЮ</a:t>
            </a:r>
            <a:endParaRPr lang="uk-UA" sz="4000" dirty="0"/>
          </a:p>
        </p:txBody>
      </p:sp>
    </p:spTree>
    <p:extLst>
      <p:ext uri="{BB962C8B-B14F-4D97-AF65-F5344CB8AC3E}">
        <p14:creationId xmlns:p14="http://schemas.microsoft.com/office/powerpoint/2010/main" val="17666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117038" y="374134"/>
            <a:ext cx="9957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СТВОРЕННЯ АЛГОРИТМУ РОБОТИ ПРИСТРОЮ</a:t>
            </a:r>
            <a:endParaRPr lang="uk-UA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50" y="958909"/>
            <a:ext cx="2493912" cy="49986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75" y="1079620"/>
            <a:ext cx="6766721" cy="4877915"/>
          </a:xfrm>
          <a:prstGeom prst="rect">
            <a:avLst/>
          </a:prstGeo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8175042" y="6207766"/>
            <a:ext cx="3305927" cy="4260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2000" dirty="0" smtClean="0"/>
              <a:t>Блок-схема програми</a:t>
            </a:r>
            <a:endParaRPr lang="uk-UA" sz="20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542473" y="6207766"/>
            <a:ext cx="3305927" cy="426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000" dirty="0" smtClean="0"/>
              <a:t>Схема роботи ОСРЧ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505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6" y="1177028"/>
            <a:ext cx="2610935" cy="43717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540" y="939770"/>
            <a:ext cx="7668286" cy="5736352"/>
          </a:xfrm>
          <a:prstGeom prst="rect">
            <a:avLst/>
          </a:prstGeo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385106" y="315751"/>
            <a:ext cx="3770434" cy="4260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2000" dirty="0" smtClean="0"/>
              <a:t>Блок-схема задачі </a:t>
            </a:r>
            <a:r>
              <a:rPr lang="en-US" sz="2000" dirty="0" smtClean="0"/>
              <a:t>MyDHT22Task</a:t>
            </a:r>
            <a:endParaRPr lang="uk-UA" sz="2000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5775757" y="315751"/>
            <a:ext cx="4427851" cy="426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000" dirty="0" smtClean="0"/>
              <a:t>Блок-схема задачі </a:t>
            </a:r>
            <a:r>
              <a:rPr lang="en-US" sz="2000" dirty="0" err="1" smtClean="0"/>
              <a:t>MyCalculationTask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03854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8" y="813814"/>
            <a:ext cx="8086002" cy="5605093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2438442" y="161843"/>
            <a:ext cx="3770434" cy="4260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000" dirty="0" smtClean="0"/>
              <a:t>Блок-схема задачі </a:t>
            </a:r>
            <a:r>
              <a:rPr lang="en-US" sz="2000" dirty="0" err="1" smtClean="0"/>
              <a:t>MyDisplayTask</a:t>
            </a:r>
            <a:endParaRPr lang="uk-UA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5883" t="26490" r="8627" b="52732"/>
          <a:stretch/>
        </p:blipFill>
        <p:spPr>
          <a:xfrm>
            <a:off x="9175750" y="1053193"/>
            <a:ext cx="1851660" cy="6343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47266" t="34742" r="8302" b="45024"/>
          <a:stretch/>
        </p:blipFill>
        <p:spPr>
          <a:xfrm>
            <a:off x="9175750" y="1953260"/>
            <a:ext cx="1851660" cy="6324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48898" t="38080" r="7738" b="43270"/>
          <a:stretch/>
        </p:blipFill>
        <p:spPr>
          <a:xfrm>
            <a:off x="9175750" y="2902281"/>
            <a:ext cx="1851660" cy="5972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46923" t="36936" r="7850" b="43677"/>
          <a:stretch/>
        </p:blipFill>
        <p:spPr>
          <a:xfrm>
            <a:off x="9175750" y="3816106"/>
            <a:ext cx="1857375" cy="5971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50257" t="35959" r="9316" b="47981"/>
          <a:stretch/>
        </p:blipFill>
        <p:spPr>
          <a:xfrm>
            <a:off x="9175750" y="4729811"/>
            <a:ext cx="1860517" cy="55433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/>
          <a:srcRect l="46461" t="38549" r="12177" b="44217"/>
          <a:stretch/>
        </p:blipFill>
        <p:spPr>
          <a:xfrm>
            <a:off x="9175750" y="5600704"/>
            <a:ext cx="1860517" cy="581411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8649274" y="161842"/>
            <a:ext cx="2904612" cy="574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000" dirty="0" smtClean="0"/>
              <a:t>Приклад відображення інформації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4693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73" y="1165822"/>
            <a:ext cx="10302026" cy="5202013"/>
          </a:xfrm>
          <a:prstGeom prst="rect">
            <a:avLst/>
          </a:prstGeo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3656540" y="419101"/>
            <a:ext cx="4940091" cy="5524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2400" dirty="0" smtClean="0"/>
              <a:t>Схема електрична принципова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821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4267242" y="3047918"/>
            <a:ext cx="3770434" cy="6192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uk-UA" sz="3600" dirty="0" smtClean="0"/>
              <a:t>ДЯКУЮ ЗА УВАГУ</a:t>
            </a: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2134677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128</Words>
  <Application>Microsoft Office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Тема Office</vt:lpstr>
      <vt:lpstr>ПРИСТРІЙ ДЛЯ ВИМІРЮВАННЯ ТЕМПЕРАТУРИ ТА ВОЛОГОСТІ </vt:lpstr>
      <vt:lpstr>ПОЧАТОК ПРОЕКТУВАННЯ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Зоценко</dc:creator>
  <cp:lastModifiedBy>Дмитрий Зоценко</cp:lastModifiedBy>
  <cp:revision>20</cp:revision>
  <dcterms:created xsi:type="dcterms:W3CDTF">2023-01-17T16:24:21Z</dcterms:created>
  <dcterms:modified xsi:type="dcterms:W3CDTF">2023-01-19T21:50:35Z</dcterms:modified>
</cp:coreProperties>
</file>